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46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ff, Shelby" userId="e88dd6ff-4811-4063-bc53-5d511b64aa5b" providerId="ADAL" clId="{6D7894E8-2F89-4CB7-894B-071186DC96A1}"/>
    <pc:docChg chg="delSld">
      <pc:chgData name="Goff, Shelby" userId="e88dd6ff-4811-4063-bc53-5d511b64aa5b" providerId="ADAL" clId="{6D7894E8-2F89-4CB7-894B-071186DC96A1}" dt="2024-10-25T15:07:23.186" v="0" actId="2696"/>
      <pc:docMkLst>
        <pc:docMk/>
      </pc:docMkLst>
      <pc:sldChg chg="del">
        <pc:chgData name="Goff, Shelby" userId="e88dd6ff-4811-4063-bc53-5d511b64aa5b" providerId="ADAL" clId="{6D7894E8-2F89-4CB7-894B-071186DC96A1}" dt="2024-10-25T15:07:23.186" v="0" actId="2696"/>
        <pc:sldMkLst>
          <pc:docMk/>
          <pc:sldMk cId="2728678408" sldId="271"/>
        </pc:sldMkLst>
      </pc:sldChg>
    </pc:docChg>
  </pc:docChgLst>
  <pc:docChgLst>
    <pc:chgData name="Shelby Goff" userId="e88dd6ff-4811-4063-bc53-5d511b64aa5b" providerId="ADAL" clId="{666C8077-725E-4EED-8291-49AF18FD66F0}"/>
    <pc:docChg chg="custSel modSld">
      <pc:chgData name="Shelby Goff" userId="e88dd6ff-4811-4063-bc53-5d511b64aa5b" providerId="ADAL" clId="{666C8077-725E-4EED-8291-49AF18FD66F0}" dt="2024-08-05T16:26:28.799" v="55" actId="20577"/>
      <pc:docMkLst>
        <pc:docMk/>
      </pc:docMkLst>
      <pc:sldChg chg="modSp mod">
        <pc:chgData name="Shelby Goff" userId="e88dd6ff-4811-4063-bc53-5d511b64aa5b" providerId="ADAL" clId="{666C8077-725E-4EED-8291-49AF18FD66F0}" dt="2024-08-05T16:26:28.799" v="55" actId="20577"/>
        <pc:sldMkLst>
          <pc:docMk/>
          <pc:sldMk cId="3691429902" sldId="274"/>
        </pc:sldMkLst>
        <pc:spChg chg="mod">
          <ac:chgData name="Shelby Goff" userId="e88dd6ff-4811-4063-bc53-5d511b64aa5b" providerId="ADAL" clId="{666C8077-725E-4EED-8291-49AF18FD66F0}" dt="2024-08-05T16:26:28.799" v="55" actId="20577"/>
          <ac:spMkLst>
            <pc:docMk/>
            <pc:sldMk cId="3691429902" sldId="274"/>
            <ac:spMk id="8" creationId="{98716F8B-0E2B-248A-B495-0B829FECE067}"/>
          </ac:spMkLst>
        </pc:spChg>
        <pc:spChg chg="mod">
          <ac:chgData name="Shelby Goff" userId="e88dd6ff-4811-4063-bc53-5d511b64aa5b" providerId="ADAL" clId="{666C8077-725E-4EED-8291-49AF18FD66F0}" dt="2024-08-05T16:25:44.086" v="31" actId="33524"/>
          <ac:spMkLst>
            <pc:docMk/>
            <pc:sldMk cId="3691429902" sldId="274"/>
            <ac:spMk id="10" creationId="{3D238A36-9DDA-7FAB-49BC-05C8AB7BBD1E}"/>
          </ac:spMkLst>
        </pc:spChg>
        <pc:spChg chg="mod">
          <ac:chgData name="Shelby Goff" userId="e88dd6ff-4811-4063-bc53-5d511b64aa5b" providerId="ADAL" clId="{666C8077-725E-4EED-8291-49AF18FD66F0}" dt="2024-08-05T16:25:24.716" v="30" actId="20577"/>
          <ac:spMkLst>
            <pc:docMk/>
            <pc:sldMk cId="3691429902" sldId="274"/>
            <ac:spMk id="14" creationId="{ABED6CA9-95D1-3C64-4EB8-F49EACAEDFA7}"/>
          </ac:spMkLst>
        </pc:spChg>
      </pc:sldChg>
    </pc:docChg>
  </pc:docChgLst>
  <pc:docChgLst>
    <pc:chgData name="Goff, Shelby" userId="e88dd6ff-4811-4063-bc53-5d511b64aa5b" providerId="ADAL" clId="{C3324494-74C9-4AA8-B73F-051D6557DC0F}"/>
    <pc:docChg chg="modSld">
      <pc:chgData name="Goff, Shelby" userId="e88dd6ff-4811-4063-bc53-5d511b64aa5b" providerId="ADAL" clId="{C3324494-74C9-4AA8-B73F-051D6557DC0F}" dt="2025-05-28T16:32:34.539" v="28" actId="20577"/>
      <pc:docMkLst>
        <pc:docMk/>
      </pc:docMkLst>
      <pc:sldChg chg="modSp mod">
        <pc:chgData name="Goff, Shelby" userId="e88dd6ff-4811-4063-bc53-5d511b64aa5b" providerId="ADAL" clId="{C3324494-74C9-4AA8-B73F-051D6557DC0F}" dt="2025-05-28T16:32:34.539" v="28" actId="20577"/>
        <pc:sldMkLst>
          <pc:docMk/>
          <pc:sldMk cId="3691429902" sldId="274"/>
        </pc:sldMkLst>
        <pc:spChg chg="mod">
          <ac:chgData name="Goff, Shelby" userId="e88dd6ff-4811-4063-bc53-5d511b64aa5b" providerId="ADAL" clId="{C3324494-74C9-4AA8-B73F-051D6557DC0F}" dt="2025-05-28T16:32:09.330" v="2" actId="20577"/>
          <ac:spMkLst>
            <pc:docMk/>
            <pc:sldMk cId="3691429902" sldId="274"/>
            <ac:spMk id="8" creationId="{98716F8B-0E2B-248A-B495-0B829FECE067}"/>
          </ac:spMkLst>
        </pc:spChg>
        <pc:spChg chg="mod">
          <ac:chgData name="Goff, Shelby" userId="e88dd6ff-4811-4063-bc53-5d511b64aa5b" providerId="ADAL" clId="{C3324494-74C9-4AA8-B73F-051D6557DC0F}" dt="2025-05-28T16:32:34.539" v="28" actId="20577"/>
          <ac:spMkLst>
            <pc:docMk/>
            <pc:sldMk cId="3691429902" sldId="274"/>
            <ac:spMk id="14" creationId="{ABED6CA9-95D1-3C64-4EB8-F49EACAEDFA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6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7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7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6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0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1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6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8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3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6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6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4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omputer&#10;&#10;Description automatically generated">
            <a:extLst>
              <a:ext uri="{FF2B5EF4-FFF2-40B4-BE49-F238E27FC236}">
                <a16:creationId xmlns:a16="http://schemas.microsoft.com/office/drawing/2014/main" id="{8B7FFE03-367D-E7C5-5868-697C162845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97" y="133529"/>
            <a:ext cx="7379814" cy="98074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38C12C7-0653-98D7-B837-7A124F207F0E}"/>
              </a:ext>
            </a:extLst>
          </p:cNvPr>
          <p:cNvSpPr txBox="1"/>
          <p:nvPr/>
        </p:nvSpPr>
        <p:spPr>
          <a:xfrm>
            <a:off x="435738" y="5227614"/>
            <a:ext cx="2709422" cy="1200329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Calibri"/>
                <a:cs typeface="Calibri"/>
              </a:rPr>
              <a:t>Hello there! I am so excited to be here with you all this year. Let’s go Bears!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716F8B-0E2B-248A-B495-0B829FECE067}"/>
              </a:ext>
            </a:extLst>
          </p:cNvPr>
          <p:cNvSpPr txBox="1"/>
          <p:nvPr/>
        </p:nvSpPr>
        <p:spPr>
          <a:xfrm>
            <a:off x="246238" y="7513050"/>
            <a:ext cx="3207639" cy="1477328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This is my 10</a:t>
            </a:r>
            <a:r>
              <a:rPr lang="en-US" baseline="30000" dirty="0">
                <a:cs typeface="Calibri"/>
              </a:rPr>
              <a:t>th</a:t>
            </a:r>
            <a:r>
              <a:rPr lang="en-US" dirty="0">
                <a:cs typeface="Calibri"/>
              </a:rPr>
              <a:t> year of working in education. I graduated from Valdosta State University with a Bachelor of Science in Education degree.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D6A92C-EF71-B33C-B52D-3C4FFA8060FC}"/>
              </a:ext>
            </a:extLst>
          </p:cNvPr>
          <p:cNvSpPr txBox="1"/>
          <p:nvPr/>
        </p:nvSpPr>
        <p:spPr>
          <a:xfrm>
            <a:off x="5136892" y="5410042"/>
            <a:ext cx="2199770" cy="1569660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cs typeface="Calibri"/>
              </a:rPr>
              <a:t>Color(s): glitter</a:t>
            </a:r>
          </a:p>
          <a:p>
            <a:r>
              <a:rPr lang="en-US" sz="1200" dirty="0">
                <a:cs typeface="Calibri"/>
              </a:rPr>
              <a:t>Animal(s): dog</a:t>
            </a:r>
          </a:p>
          <a:p>
            <a:r>
              <a:rPr lang="en-US" sz="1200" dirty="0">
                <a:cs typeface="Calibri"/>
              </a:rPr>
              <a:t>Hobby: running &amp; biking</a:t>
            </a:r>
          </a:p>
          <a:p>
            <a:r>
              <a:rPr lang="en-US" sz="1200" dirty="0">
                <a:cs typeface="Calibri"/>
              </a:rPr>
              <a:t>Sport: soccer</a:t>
            </a:r>
          </a:p>
          <a:p>
            <a:r>
              <a:rPr lang="en-US" sz="1200" dirty="0">
                <a:cs typeface="Calibri"/>
              </a:rPr>
              <a:t>Book: Twilight</a:t>
            </a:r>
          </a:p>
          <a:p>
            <a:r>
              <a:rPr lang="en-US" sz="1200" dirty="0">
                <a:cs typeface="Calibri"/>
              </a:rPr>
              <a:t>Movie: Beauty and the Beast</a:t>
            </a:r>
          </a:p>
          <a:p>
            <a:r>
              <a:rPr lang="en-US" sz="1200" dirty="0">
                <a:cs typeface="Calibri"/>
              </a:rPr>
              <a:t>Food: salt &amp; vinegar chips</a:t>
            </a:r>
          </a:p>
          <a:p>
            <a:r>
              <a:rPr lang="en-US" sz="1200" dirty="0">
                <a:cs typeface="Calibri"/>
              </a:rPr>
              <a:t>Drink: coffee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238A36-9DDA-7FAB-49BC-05C8AB7BBD1E}"/>
              </a:ext>
            </a:extLst>
          </p:cNvPr>
          <p:cNvSpPr txBox="1"/>
          <p:nvPr/>
        </p:nvSpPr>
        <p:spPr>
          <a:xfrm>
            <a:off x="4959886" y="3344732"/>
            <a:ext cx="2659595" cy="923330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Every student can show progress regardless of his or her disability.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AF6771-3372-9493-1ADD-67FFF731DB10}"/>
              </a:ext>
            </a:extLst>
          </p:cNvPr>
          <p:cNvSpPr txBox="1"/>
          <p:nvPr/>
        </p:nvSpPr>
        <p:spPr>
          <a:xfrm>
            <a:off x="1025270" y="2055158"/>
            <a:ext cx="1716107" cy="2215991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dirty="0">
              <a:cs typeface="Calibri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cs typeface="Calibri"/>
              </a:rPr>
              <a:t>Insert </a:t>
            </a:r>
            <a:r>
              <a:rPr lang="en-US" sz="2800" dirty="0" err="1">
                <a:solidFill>
                  <a:schemeClr val="bg1"/>
                </a:solidFill>
                <a:cs typeface="Calibri"/>
              </a:rPr>
              <a:t>picure</a:t>
            </a:r>
            <a:r>
              <a:rPr lang="en-US" sz="2800" dirty="0">
                <a:solidFill>
                  <a:schemeClr val="bg1"/>
                </a:solidFill>
                <a:cs typeface="Calibri"/>
              </a:rPr>
              <a:t> here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0BC784-30E9-37F8-60CA-860D8F8D7D9C}"/>
              </a:ext>
            </a:extLst>
          </p:cNvPr>
          <p:cNvSpPr txBox="1"/>
          <p:nvPr/>
        </p:nvSpPr>
        <p:spPr>
          <a:xfrm>
            <a:off x="2104122" y="9597314"/>
            <a:ext cx="3618905" cy="369332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cs typeface="Calibri"/>
              </a:rPr>
              <a:t>GoffSh@richmond.k12.ga.us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93BF1B-914A-E881-0479-3F9044C86A95}"/>
              </a:ext>
            </a:extLst>
          </p:cNvPr>
          <p:cNvSpPr txBox="1"/>
          <p:nvPr/>
        </p:nvSpPr>
        <p:spPr>
          <a:xfrm>
            <a:off x="1958872" y="1466723"/>
            <a:ext cx="3899462" cy="461665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>
                <a:latin typeface="Lucida Calligraphy"/>
                <a:cs typeface="Calibri"/>
              </a:rPr>
              <a:t>Mrs. Goff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BED6CA9-95D1-3C64-4EB8-F49EACAEDFA7}"/>
              </a:ext>
            </a:extLst>
          </p:cNvPr>
          <p:cNvSpPr txBox="1"/>
          <p:nvPr/>
        </p:nvSpPr>
        <p:spPr>
          <a:xfrm>
            <a:off x="2830730" y="2060688"/>
            <a:ext cx="2407323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Lucida Calligraphy"/>
                <a:cs typeface="Calibri"/>
              </a:rPr>
              <a:t>Special Education Teacher</a:t>
            </a:r>
          </a:p>
        </p:txBody>
      </p:sp>
      <p:pic>
        <p:nvPicPr>
          <p:cNvPr id="6" name="Picture 5" descr="A person smiling at camera&#10;&#10;Description automatically generated">
            <a:extLst>
              <a:ext uri="{FF2B5EF4-FFF2-40B4-BE49-F238E27FC236}">
                <a16:creationId xmlns:a16="http://schemas.microsoft.com/office/drawing/2014/main" id="{9C8DE77F-C006-9990-07EE-B7EB549C8E9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1" t="11472" r="22388"/>
          <a:stretch/>
        </p:blipFill>
        <p:spPr>
          <a:xfrm>
            <a:off x="1156861" y="2254913"/>
            <a:ext cx="1584516" cy="1694655"/>
          </a:xfrm>
          <a:prstGeom prst="rect">
            <a:avLst/>
          </a:prstGeom>
        </p:spPr>
      </p:pic>
      <p:pic>
        <p:nvPicPr>
          <p:cNvPr id="12" name="Picture 11" descr="A black and white logo&#10;&#10;Description automatically generated">
            <a:extLst>
              <a:ext uri="{FF2B5EF4-FFF2-40B4-BE49-F238E27FC236}">
                <a16:creationId xmlns:a16="http://schemas.microsoft.com/office/drawing/2014/main" id="{CA6AB448-529F-9520-34EE-6F9A5DFBD5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8982" y="7869930"/>
            <a:ext cx="1235590" cy="1180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429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111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Calligraphy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Sydney Thompson</dc:creator>
  <cp:lastModifiedBy>Goff, Shelby</cp:lastModifiedBy>
  <cp:revision>297</cp:revision>
  <cp:lastPrinted>2024-08-01T14:55:05Z</cp:lastPrinted>
  <dcterms:created xsi:type="dcterms:W3CDTF">2017-08-10T02:40:35Z</dcterms:created>
  <dcterms:modified xsi:type="dcterms:W3CDTF">2025-05-28T16:32:38Z</dcterms:modified>
</cp:coreProperties>
</file>